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58" r:id="rId6"/>
    <p:sldId id="283" r:id="rId7"/>
    <p:sldId id="259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Ship-based Robotics</a:t>
            </a:r>
            <a:endParaRPr lang="en-GB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385" y="3618230"/>
            <a:ext cx="10095230" cy="1655445"/>
          </a:xfrm>
        </p:spPr>
        <p:txBody>
          <a:bodyPr>
            <a:normAutofit fontScale="87500" lnSpcReduction="10000"/>
          </a:bodyPr>
          <a:lstStyle/>
          <a:p>
            <a:r>
              <a:rPr lang="en-GB" altLang="en-US" sz="3200" b="1"/>
              <a:t>An Enabling Technology for Manned and Autonomous Vessels</a:t>
            </a:r>
            <a:endParaRPr lang="en-GB" altLang="en-US"/>
          </a:p>
          <a:p>
            <a:endParaRPr lang="en-GB" altLang="en-US"/>
          </a:p>
          <a:p>
            <a:r>
              <a:rPr lang="en-GB" altLang="en-US"/>
              <a:t>Tremough Innovation Centre,University Campus, Penryn, Cornwall</a:t>
            </a:r>
            <a:endParaRPr lang="en-GB" altLang="en-US"/>
          </a:p>
          <a:p>
            <a:r>
              <a:rPr lang="en-GB" altLang="en-US"/>
              <a:t>26th september 2019</a:t>
            </a:r>
            <a:endParaRPr lang="en-GB" altLang="en-US"/>
          </a:p>
        </p:txBody>
      </p:sp>
      <p:pic>
        <p:nvPicPr>
          <p:cNvPr id="5" name="Picture 4" descr="Logo Banner SUT STL Marine-i ERDF (shallow HiRes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" y="-9525"/>
            <a:ext cx="12186000" cy="1439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385" y="1831340"/>
            <a:ext cx="10095230" cy="50266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First-stage tests use hardwire feedback from the ASSP, MTTR and motion-simulator position sensors.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Stage 2 tests involve hardwire feedback from the ASSP and motion-simulator but telemetry from the MTTR that has its own IMU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Stage 3 tests will use remote optical sensing from the ASSP without feedback from the MTTR</a:t>
            </a:r>
            <a:endParaRPr lang="en-GB" altLang="en-US" sz="3200" dirty="0"/>
          </a:p>
        </p:txBody>
      </p:sp>
      <p:pic>
        <p:nvPicPr>
          <p:cNvPr id="2" name="Picture 1" descr="Logo Banner SUT STL Marine-i ERDF (shallow HiRes with titl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160"/>
            <a:ext cx="121911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025" y="2508250"/>
            <a:ext cx="10553700" cy="1002030"/>
          </a:xfrm>
        </p:spPr>
        <p:txBody>
          <a:bodyPr>
            <a:normAutofit fontScale="90000"/>
          </a:bodyPr>
          <a:lstStyle/>
          <a:p>
            <a:r>
              <a:rPr lang="en-GB" altLang="en-US" sz="4400" b="1" dirty="0"/>
              <a:t>OVERVIEW OF THE SHIP-BASED ROBOTICS </a:t>
            </a:r>
            <a:br>
              <a:rPr lang="en-GB" altLang="en-US" sz="4400" b="1" dirty="0"/>
            </a:br>
            <a:r>
              <a:rPr lang="en-GB" altLang="en-US" sz="4400" b="1" dirty="0"/>
              <a:t>R&amp;D PROGRAMME</a:t>
            </a:r>
            <a:endParaRPr lang="en-GB" alt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385" y="4074795"/>
            <a:ext cx="10095230" cy="1655445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2800" b="1" dirty="0"/>
              <a:t>David Kirkley</a:t>
            </a:r>
            <a:endParaRPr lang="en-GB" altLang="en-US" sz="2800" b="1" dirty="0"/>
          </a:p>
          <a:p>
            <a:r>
              <a:rPr lang="en-GB" altLang="en-US" dirty="0"/>
              <a:t>Managing Director</a:t>
            </a:r>
            <a:endParaRPr lang="en-GB" altLang="en-US" dirty="0"/>
          </a:p>
          <a:p>
            <a:r>
              <a:rPr lang="en-GB" altLang="en-US" sz="3600" b="1" dirty="0">
                <a:solidFill>
                  <a:srgbClr val="0070C0"/>
                </a:solidFill>
                <a:effectLst/>
              </a:rPr>
              <a:t>Submarine Technology Limited</a:t>
            </a:r>
            <a:endParaRPr lang="en-GB" altLang="en-US" dirty="0"/>
          </a:p>
          <a:p>
            <a:r>
              <a:rPr lang="en-GB" altLang="en-US" dirty="0"/>
              <a:t>7 Mariners Way, Cowes, Isle of Wight, PO31 8PD</a:t>
            </a:r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5" name="Picture 4" descr="Logo Banner SUT STL Marine-i ERDF (shallow HiRes with titl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12191126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385" y="1430475"/>
            <a:ext cx="10355930" cy="5427525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Submarine Technology Limited (STL for short) engages in pre-commercial R&amp;D and early-stage commercial projects for the sub-sea and offshore industries.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Over several years, STL has developed a “space-stabilised” robotic arm to safely transfer personnel from a ship to a fixed offshore structure such as a platform or wind turbine. 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This project – code-named Neptune – is at full-size prototype stage with 20m height capability and 20m reach.</a:t>
            </a:r>
            <a:endParaRPr lang="en-GB" altLang="en-US" dirty="0"/>
          </a:p>
        </p:txBody>
      </p:sp>
      <p:pic>
        <p:nvPicPr>
          <p:cNvPr id="2" name="Picture 1" descr="Logo Banner SUT STL Marine-i ERDF (shallow HiRes with titl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9525"/>
            <a:ext cx="121911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385" y="1831340"/>
            <a:ext cx="10095230" cy="4441190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 </a:t>
            </a:r>
            <a:endParaRPr lang="en-GB" altLang="en-US" dirty="0"/>
          </a:p>
        </p:txBody>
      </p:sp>
      <p:pic>
        <p:nvPicPr>
          <p:cNvPr id="2" name="Picture 1" descr="Logo Banner SUT STL Marine-i ERDF (shallow HiRes with titl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1127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90" y="1439364"/>
            <a:ext cx="5748882" cy="529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endParaRPr lang="en-GB" dirty="0"/>
          </a:p>
        </p:txBody>
      </p:sp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04" y="1690688"/>
            <a:ext cx="6799730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 Banner SUT STL Marine-i ERDF (shallow HiRes with title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121911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385" y="1440000"/>
            <a:ext cx="10095230" cy="54180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Neptune technology enables a payload (people or cargo) to be deployed within an access envelope where all ship-motion is removed: roll, pitch, yaw, heave, surge, sway. 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A key aspect is the control system that senses ship motion and instructs actuators to move parts of the arm to achieve payload stabilisation.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Although personnel transfer was the original aim, the resulting robotic arm can be applied to other tasks, especially if it can achieve “synchronous  stabilisation”.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</p:txBody>
      </p:sp>
      <p:pic>
        <p:nvPicPr>
          <p:cNvPr id="2" name="Picture 1" descr="Logo Banner SUT STL Marine-i ERDF (shallow HiRes with titl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1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385" y="1831340"/>
            <a:ext cx="10095230" cy="4441190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 </a:t>
            </a:r>
            <a:endParaRPr lang="en-GB" altLang="en-US" dirty="0"/>
          </a:p>
        </p:txBody>
      </p:sp>
      <p:pic>
        <p:nvPicPr>
          <p:cNvPr id="2" name="Picture 1" descr="Logo Banner SUT STL Marine-i ERDF (shallow HiRes with titl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160"/>
            <a:ext cx="12191127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94" y="1429840"/>
            <a:ext cx="3788720" cy="529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593" y="1674688"/>
            <a:ext cx="10674850" cy="518331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With “synchronous stabilisation”, the payload and moving- target motions are synchronised, e.g. ship or floating device.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STL proposed to extend the Neptune technology to provide an Autonomous Synchronised Stabilised Platform (ASSP) with support from the ERDF-funded Marine-I programme.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sz="3200" dirty="0"/>
              <a:t>It involved building a small-scale robotic arm to mount on a ship-motion simulator, a moving-target test rig, and an enhanced control system.</a:t>
            </a:r>
            <a:endParaRPr lang="en-GB" altLang="en-US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altLang="en-US" sz="3200" dirty="0"/>
          </a:p>
        </p:txBody>
      </p:sp>
      <p:pic>
        <p:nvPicPr>
          <p:cNvPr id="2" name="Picture 1" descr="Logo Banner SUT STL Marine-i ERDF (shallow HiRes with titl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" y="10274"/>
            <a:ext cx="1219112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152" y="2757294"/>
            <a:ext cx="8949592" cy="3515236"/>
          </a:xfrm>
        </p:spPr>
        <p:txBody>
          <a:bodyPr>
            <a:normAutofit/>
          </a:bodyPr>
          <a:lstStyle/>
          <a:p>
            <a:pPr algn="l"/>
            <a:r>
              <a:rPr lang="en-GB" altLang="en-US" dirty="0"/>
              <a:t> </a:t>
            </a:r>
            <a:endParaRPr lang="en-GB" altLang="en-US" dirty="0"/>
          </a:p>
        </p:txBody>
      </p:sp>
      <p:pic>
        <p:nvPicPr>
          <p:cNvPr id="2" name="Picture 1" descr="Logo Banner SUT STL Marine-i ERDF (shallow HiRes with title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0160"/>
            <a:ext cx="12191127" cy="1440000"/>
          </a:xfrm>
          <a:prstGeom prst="rect">
            <a:avLst/>
          </a:prstGeom>
        </p:spPr>
      </p:pic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52" y="1429840"/>
            <a:ext cx="7902971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1964</Words>
  <Application>WPS Presentation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Ship-based Robotics</vt:lpstr>
      <vt:lpstr>OVERVIEW OF THE SHIP-BASED ROBOTICS  R&amp;D PROGRAMME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Ship-based Robotics</dc:title>
  <dc:creator>44780</dc:creator>
  <cp:lastModifiedBy>user1</cp:lastModifiedBy>
  <cp:revision>29</cp:revision>
  <dcterms:created xsi:type="dcterms:W3CDTF">2019-09-11T12:29:00Z</dcterms:created>
  <dcterms:modified xsi:type="dcterms:W3CDTF">2019-09-25T20:02:59Z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2057-11.2.0.8970</vt:lpwstr>
  </property>
</Properties>
</file>